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21"/>
  </p:notesMasterIdLst>
  <p:sldIdLst>
    <p:sldId id="289" r:id="rId4"/>
    <p:sldId id="290" r:id="rId5"/>
    <p:sldId id="291" r:id="rId6"/>
    <p:sldId id="334" r:id="rId7"/>
    <p:sldId id="353" r:id="rId8"/>
    <p:sldId id="344" r:id="rId9"/>
    <p:sldId id="332" r:id="rId10"/>
    <p:sldId id="345" r:id="rId11"/>
    <p:sldId id="346" r:id="rId12"/>
    <p:sldId id="307" r:id="rId13"/>
    <p:sldId id="360" r:id="rId14"/>
    <p:sldId id="362" r:id="rId15"/>
    <p:sldId id="366" r:id="rId16"/>
    <p:sldId id="363" r:id="rId17"/>
    <p:sldId id="365" r:id="rId18"/>
    <p:sldId id="364" r:id="rId19"/>
    <p:sldId id="35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B7B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615" autoAdjust="0"/>
    <p:restoredTop sz="94434" autoAdjust="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FE224-824E-460D-AEEC-8B3600CFA7C4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C089F-BB73-489D-9927-FBA192C9AFE7}">
      <dgm:prSet phldrT="[Text]" custT="1"/>
      <dgm:spPr>
        <a:xfrm rot="10800000">
          <a:off x="0" y="1607"/>
          <a:ext cx="8382000" cy="64853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Централни нервни систем</a:t>
          </a:r>
          <a:endParaRPr lang="en-US" sz="3000" b="1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gm:t>
    </dgm:pt>
    <dgm:pt modelId="{50B62C69-4203-4F00-A874-1FAF4530A5B5}" type="parTrans" cxnId="{0EE2946F-806D-46D1-A82B-B6A71519B0E6}">
      <dgm:prSet/>
      <dgm:spPr/>
      <dgm:t>
        <a:bodyPr/>
        <a:lstStyle/>
        <a:p>
          <a:endParaRPr lang="en-US" sz="3000"/>
        </a:p>
      </dgm:t>
    </dgm:pt>
    <dgm:pt modelId="{309F4CB6-C168-4462-A4E9-C2551560B63C}" type="sibTrans" cxnId="{0EE2946F-806D-46D1-A82B-B6A71519B0E6}">
      <dgm:prSet/>
      <dgm:spPr/>
      <dgm:t>
        <a:bodyPr/>
        <a:lstStyle/>
        <a:p>
          <a:endParaRPr lang="en-US" sz="3000"/>
        </a:p>
      </dgm:t>
    </dgm:pt>
    <dgm:pt modelId="{DA5DF7B0-768E-47C5-83E8-311CE1AA73E6}">
      <dgm:prSet custT="1"/>
      <dgm:spPr>
        <a:xfrm rot="10800000">
          <a:off x="0" y="643821"/>
          <a:ext cx="8382000" cy="64853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Перцепцију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AF0F3679-6770-4CBE-924E-81701ABEDDFC}" type="parTrans" cxnId="{FA5A2DB6-8D35-4EED-B204-20635A2BF469}">
      <dgm:prSet/>
      <dgm:spPr/>
      <dgm:t>
        <a:bodyPr/>
        <a:lstStyle/>
        <a:p>
          <a:endParaRPr lang="en-US" sz="3000"/>
        </a:p>
      </dgm:t>
    </dgm:pt>
    <dgm:pt modelId="{670495A6-5821-43AA-ABB1-C72A9E58E259}" type="sibTrans" cxnId="{FA5A2DB6-8D35-4EED-B204-20635A2BF469}">
      <dgm:prSet/>
      <dgm:spPr/>
      <dgm:t>
        <a:bodyPr/>
        <a:lstStyle/>
        <a:p>
          <a:endParaRPr lang="en-US" sz="3000"/>
        </a:p>
      </dgm:t>
    </dgm:pt>
    <dgm:pt modelId="{BF4635E2-0F42-4EDB-92D9-FADD5B63B6F8}">
      <dgm:prSet custT="1"/>
      <dgm:spPr>
        <a:xfrm rot="10800000">
          <a:off x="0" y="1286034"/>
          <a:ext cx="8382000" cy="64853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Обраду информација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D00B7A02-244E-4BCD-B399-CB0718A46339}" type="parTrans" cxnId="{1886E65E-91DE-4ACD-9746-9048AB31FFD2}">
      <dgm:prSet/>
      <dgm:spPr/>
      <dgm:t>
        <a:bodyPr/>
        <a:lstStyle/>
        <a:p>
          <a:endParaRPr lang="en-US" sz="3000"/>
        </a:p>
      </dgm:t>
    </dgm:pt>
    <dgm:pt modelId="{D39A9011-3556-435F-BE45-4D8C109AFC03}" type="sibTrans" cxnId="{1886E65E-91DE-4ACD-9746-9048AB31FFD2}">
      <dgm:prSet/>
      <dgm:spPr/>
      <dgm:t>
        <a:bodyPr/>
        <a:lstStyle/>
        <a:p>
          <a:endParaRPr lang="en-US" sz="3000"/>
        </a:p>
      </dgm:t>
    </dgm:pt>
    <dgm:pt modelId="{F656B5A6-3365-4A3E-96B8-9B1A452176B7}">
      <dgm:prSet custT="1"/>
      <dgm:spPr>
        <a:xfrm rot="10800000">
          <a:off x="0" y="1928248"/>
          <a:ext cx="8382000" cy="64853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Психомоторне способности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B64A5775-76E6-4E77-803F-70FED95DF023}" type="parTrans" cxnId="{E3BE7580-C0EF-46A3-B2FE-981D5FB1EB00}">
      <dgm:prSet/>
      <dgm:spPr/>
      <dgm:t>
        <a:bodyPr/>
        <a:lstStyle/>
        <a:p>
          <a:endParaRPr lang="en-US" sz="3000"/>
        </a:p>
      </dgm:t>
    </dgm:pt>
    <dgm:pt modelId="{1034468F-6619-41CD-B5EB-26F6DEE0DED4}" type="sibTrans" cxnId="{E3BE7580-C0EF-46A3-B2FE-981D5FB1EB00}">
      <dgm:prSet/>
      <dgm:spPr/>
      <dgm:t>
        <a:bodyPr/>
        <a:lstStyle/>
        <a:p>
          <a:endParaRPr lang="en-US" sz="3000"/>
        </a:p>
      </dgm:t>
    </dgm:pt>
    <dgm:pt modelId="{1D23CA53-328F-418D-9C6A-10D58C3CB479}">
      <dgm:prSet custT="1"/>
      <dgm:spPr>
        <a:xfrm rot="10800000">
          <a:off x="0" y="2570461"/>
          <a:ext cx="8382000" cy="648538"/>
        </a:xfr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В</a:t>
          </a:r>
          <a:r>
            <a:rPr lang="sr-Cyrl-CS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и</a:t>
          </a:r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зуелно моторну координацију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4C13FADF-2698-4B3F-B6E9-5CEF39F9D3A3}" type="parTrans" cxnId="{4115C4C4-ED30-4278-B2BD-3A7C7AF0B00C}">
      <dgm:prSet/>
      <dgm:spPr/>
      <dgm:t>
        <a:bodyPr/>
        <a:lstStyle/>
        <a:p>
          <a:endParaRPr lang="en-US" sz="3000"/>
        </a:p>
      </dgm:t>
    </dgm:pt>
    <dgm:pt modelId="{CCD152BD-A37F-406A-8F73-BFC054C1097F}" type="sibTrans" cxnId="{4115C4C4-ED30-4278-B2BD-3A7C7AF0B00C}">
      <dgm:prSet/>
      <dgm:spPr/>
      <dgm:t>
        <a:bodyPr/>
        <a:lstStyle/>
        <a:p>
          <a:endParaRPr lang="en-US" sz="3000"/>
        </a:p>
      </dgm:t>
    </dgm:pt>
    <dgm:pt modelId="{7A147119-E82F-4212-8C11-8057A4A8A20A}" type="pres">
      <dgm:prSet presAssocID="{3F1FE224-824E-460D-AEEC-8B3600CFA7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2749A-9625-49AE-A270-3ED37D2B535D}" type="pres">
      <dgm:prSet presAssocID="{1D23CA53-328F-418D-9C6A-10D58C3CB479}" presName="boxAndChildren" presStyleCnt="0"/>
      <dgm:spPr/>
    </dgm:pt>
    <dgm:pt modelId="{2C8DB561-3ED5-402E-8B7B-9E249DEB4798}" type="pres">
      <dgm:prSet presAssocID="{1D23CA53-328F-418D-9C6A-10D58C3CB479}" presName="parentTextBox" presStyleLbl="node1" presStyleIdx="0" presStyleCnt="5" custScaleY="108337"/>
      <dgm:spPr>
        <a:prstGeom prst="upArrowCallout">
          <a:avLst/>
        </a:prstGeom>
      </dgm:spPr>
      <dgm:t>
        <a:bodyPr/>
        <a:lstStyle/>
        <a:p>
          <a:endParaRPr lang="sr-Latn-RS"/>
        </a:p>
      </dgm:t>
    </dgm:pt>
    <dgm:pt modelId="{907A08CB-B745-413B-A081-A2B012EF8279}" type="pres">
      <dgm:prSet presAssocID="{1034468F-6619-41CD-B5EB-26F6DEE0DED4}" presName="sp" presStyleCnt="0"/>
      <dgm:spPr/>
    </dgm:pt>
    <dgm:pt modelId="{389B563D-0799-441B-8FF9-7C79CEE8474E}" type="pres">
      <dgm:prSet presAssocID="{F656B5A6-3365-4A3E-96B8-9B1A452176B7}" presName="arrowAndChildren" presStyleCnt="0"/>
      <dgm:spPr/>
    </dgm:pt>
    <dgm:pt modelId="{7F5A19A2-8187-4FA7-B1DD-A6C1CA88E244}" type="pres">
      <dgm:prSet presAssocID="{F656B5A6-3365-4A3E-96B8-9B1A452176B7}" presName="parentTextArrow" presStyleLbl="node1" presStyleIdx="1" presStyleCnt="5" custScaleY="64533"/>
      <dgm:spPr/>
      <dgm:t>
        <a:bodyPr/>
        <a:lstStyle/>
        <a:p>
          <a:endParaRPr lang="en-US"/>
        </a:p>
      </dgm:t>
    </dgm:pt>
    <dgm:pt modelId="{7494D1E2-1834-46EE-A3B9-E481479C3F9F}" type="pres">
      <dgm:prSet presAssocID="{D39A9011-3556-435F-BE45-4D8C109AFC03}" presName="sp" presStyleCnt="0"/>
      <dgm:spPr/>
    </dgm:pt>
    <dgm:pt modelId="{B4CDDCFA-EE31-412C-B587-C704E01D8398}" type="pres">
      <dgm:prSet presAssocID="{BF4635E2-0F42-4EDB-92D9-FADD5B63B6F8}" presName="arrowAndChildren" presStyleCnt="0"/>
      <dgm:spPr/>
    </dgm:pt>
    <dgm:pt modelId="{BF15754D-AC5B-4E8A-9255-314E3D252051}" type="pres">
      <dgm:prSet presAssocID="{BF4635E2-0F42-4EDB-92D9-FADD5B63B6F8}" presName="parentTextArrow" presStyleLbl="node1" presStyleIdx="2" presStyleCnt="5" custScaleY="53202"/>
      <dgm:spPr/>
      <dgm:t>
        <a:bodyPr/>
        <a:lstStyle/>
        <a:p>
          <a:endParaRPr lang="en-US"/>
        </a:p>
      </dgm:t>
    </dgm:pt>
    <dgm:pt modelId="{2B5BC56B-E321-4031-8B24-3864BE6DF7B2}" type="pres">
      <dgm:prSet presAssocID="{670495A6-5821-43AA-ABB1-C72A9E58E259}" presName="sp" presStyleCnt="0"/>
      <dgm:spPr/>
    </dgm:pt>
    <dgm:pt modelId="{80AC71C0-01AB-4DD5-BE2B-B18F2FC0A1A1}" type="pres">
      <dgm:prSet presAssocID="{DA5DF7B0-768E-47C5-83E8-311CE1AA73E6}" presName="arrowAndChildren" presStyleCnt="0"/>
      <dgm:spPr/>
    </dgm:pt>
    <dgm:pt modelId="{3B0A75BC-9A19-45D4-8114-DDC718BE9CA9}" type="pres">
      <dgm:prSet presAssocID="{DA5DF7B0-768E-47C5-83E8-311CE1AA73E6}" presName="parentTextArrow" presStyleLbl="node1" presStyleIdx="3" presStyleCnt="5" custScaleY="59233"/>
      <dgm:spPr/>
      <dgm:t>
        <a:bodyPr/>
        <a:lstStyle/>
        <a:p>
          <a:endParaRPr lang="en-US"/>
        </a:p>
      </dgm:t>
    </dgm:pt>
    <dgm:pt modelId="{F48ACF0D-BB95-44D7-A512-AB86AE2421E7}" type="pres">
      <dgm:prSet presAssocID="{309F4CB6-C168-4462-A4E9-C2551560B63C}" presName="sp" presStyleCnt="0"/>
      <dgm:spPr/>
    </dgm:pt>
    <dgm:pt modelId="{6ED06432-97C1-4A3B-A45F-F236D176C767}" type="pres">
      <dgm:prSet presAssocID="{945C089F-BB73-489D-9927-FBA192C9AFE7}" presName="arrowAndChildren" presStyleCnt="0"/>
      <dgm:spPr/>
    </dgm:pt>
    <dgm:pt modelId="{E56287BA-5106-4DD0-9C86-51DA970CA303}" type="pres">
      <dgm:prSet presAssocID="{945C089F-BB73-489D-9927-FBA192C9AFE7}" presName="parentTextArrow" presStyleLbl="node1" presStyleIdx="4" presStyleCnt="5" custLinFactNeighborX="-859" custLinFactNeighborY="-11967"/>
      <dgm:spPr/>
      <dgm:t>
        <a:bodyPr/>
        <a:lstStyle/>
        <a:p>
          <a:endParaRPr lang="en-US"/>
        </a:p>
      </dgm:t>
    </dgm:pt>
  </dgm:ptLst>
  <dgm:cxnLst>
    <dgm:cxn modelId="{0EE2946F-806D-46D1-A82B-B6A71519B0E6}" srcId="{3F1FE224-824E-460D-AEEC-8B3600CFA7C4}" destId="{945C089F-BB73-489D-9927-FBA192C9AFE7}" srcOrd="0" destOrd="0" parTransId="{50B62C69-4203-4F00-A874-1FAF4530A5B5}" sibTransId="{309F4CB6-C168-4462-A4E9-C2551560B63C}"/>
    <dgm:cxn modelId="{BCF94478-3218-4E70-805C-7BF2D91E65F8}" type="presOf" srcId="{F656B5A6-3365-4A3E-96B8-9B1A452176B7}" destId="{7F5A19A2-8187-4FA7-B1DD-A6C1CA88E244}" srcOrd="0" destOrd="0" presId="urn:microsoft.com/office/officeart/2005/8/layout/process4"/>
    <dgm:cxn modelId="{FA5A2DB6-8D35-4EED-B204-20635A2BF469}" srcId="{3F1FE224-824E-460D-AEEC-8B3600CFA7C4}" destId="{DA5DF7B0-768E-47C5-83E8-311CE1AA73E6}" srcOrd="1" destOrd="0" parTransId="{AF0F3679-6770-4CBE-924E-81701ABEDDFC}" sibTransId="{670495A6-5821-43AA-ABB1-C72A9E58E259}"/>
    <dgm:cxn modelId="{85351FB1-CCA0-459E-869E-75E4BA1E199A}" type="presOf" srcId="{1D23CA53-328F-418D-9C6A-10D58C3CB479}" destId="{2C8DB561-3ED5-402E-8B7B-9E249DEB4798}" srcOrd="0" destOrd="0" presId="urn:microsoft.com/office/officeart/2005/8/layout/process4"/>
    <dgm:cxn modelId="{4115C4C4-ED30-4278-B2BD-3A7C7AF0B00C}" srcId="{3F1FE224-824E-460D-AEEC-8B3600CFA7C4}" destId="{1D23CA53-328F-418D-9C6A-10D58C3CB479}" srcOrd="4" destOrd="0" parTransId="{4C13FADF-2698-4B3F-B6E9-5CEF39F9D3A3}" sibTransId="{CCD152BD-A37F-406A-8F73-BFC054C1097F}"/>
    <dgm:cxn modelId="{E3BE7580-C0EF-46A3-B2FE-981D5FB1EB00}" srcId="{3F1FE224-824E-460D-AEEC-8B3600CFA7C4}" destId="{F656B5A6-3365-4A3E-96B8-9B1A452176B7}" srcOrd="3" destOrd="0" parTransId="{B64A5775-76E6-4E77-803F-70FED95DF023}" sibTransId="{1034468F-6619-41CD-B5EB-26F6DEE0DED4}"/>
    <dgm:cxn modelId="{1886E65E-91DE-4ACD-9746-9048AB31FFD2}" srcId="{3F1FE224-824E-460D-AEEC-8B3600CFA7C4}" destId="{BF4635E2-0F42-4EDB-92D9-FADD5B63B6F8}" srcOrd="2" destOrd="0" parTransId="{D00B7A02-244E-4BCD-B399-CB0718A46339}" sibTransId="{D39A9011-3556-435F-BE45-4D8C109AFC03}"/>
    <dgm:cxn modelId="{075F572E-041C-489C-8B22-C1219178A1E4}" type="presOf" srcId="{BF4635E2-0F42-4EDB-92D9-FADD5B63B6F8}" destId="{BF15754D-AC5B-4E8A-9255-314E3D252051}" srcOrd="0" destOrd="0" presId="urn:microsoft.com/office/officeart/2005/8/layout/process4"/>
    <dgm:cxn modelId="{AD697C7F-2193-49DC-BA90-F90A13BBB433}" type="presOf" srcId="{3F1FE224-824E-460D-AEEC-8B3600CFA7C4}" destId="{7A147119-E82F-4212-8C11-8057A4A8A20A}" srcOrd="0" destOrd="0" presId="urn:microsoft.com/office/officeart/2005/8/layout/process4"/>
    <dgm:cxn modelId="{5AC75422-A667-443C-B366-C7C31C59DD64}" type="presOf" srcId="{DA5DF7B0-768E-47C5-83E8-311CE1AA73E6}" destId="{3B0A75BC-9A19-45D4-8114-DDC718BE9CA9}" srcOrd="0" destOrd="0" presId="urn:microsoft.com/office/officeart/2005/8/layout/process4"/>
    <dgm:cxn modelId="{1876D894-FA62-4755-9F68-0A44A7589B3C}" type="presOf" srcId="{945C089F-BB73-489D-9927-FBA192C9AFE7}" destId="{E56287BA-5106-4DD0-9C86-51DA970CA303}" srcOrd="0" destOrd="0" presId="urn:microsoft.com/office/officeart/2005/8/layout/process4"/>
    <dgm:cxn modelId="{63470E72-67AD-41F1-B949-4785E3272FB1}" type="presParOf" srcId="{7A147119-E82F-4212-8C11-8057A4A8A20A}" destId="{C582749A-9625-49AE-A270-3ED37D2B535D}" srcOrd="0" destOrd="0" presId="urn:microsoft.com/office/officeart/2005/8/layout/process4"/>
    <dgm:cxn modelId="{27AA7398-6141-4BA4-B4D1-B89F05A07BA2}" type="presParOf" srcId="{C582749A-9625-49AE-A270-3ED37D2B535D}" destId="{2C8DB561-3ED5-402E-8B7B-9E249DEB4798}" srcOrd="0" destOrd="0" presId="urn:microsoft.com/office/officeart/2005/8/layout/process4"/>
    <dgm:cxn modelId="{5483E365-5CE7-4A81-939C-00908F1A628E}" type="presParOf" srcId="{7A147119-E82F-4212-8C11-8057A4A8A20A}" destId="{907A08CB-B745-413B-A081-A2B012EF8279}" srcOrd="1" destOrd="0" presId="urn:microsoft.com/office/officeart/2005/8/layout/process4"/>
    <dgm:cxn modelId="{24CCC8FA-A51E-4AB0-BAB4-658C68ACD039}" type="presParOf" srcId="{7A147119-E82F-4212-8C11-8057A4A8A20A}" destId="{389B563D-0799-441B-8FF9-7C79CEE8474E}" srcOrd="2" destOrd="0" presId="urn:microsoft.com/office/officeart/2005/8/layout/process4"/>
    <dgm:cxn modelId="{0AB90E14-9EAE-455F-AECB-7988652DD44A}" type="presParOf" srcId="{389B563D-0799-441B-8FF9-7C79CEE8474E}" destId="{7F5A19A2-8187-4FA7-B1DD-A6C1CA88E244}" srcOrd="0" destOrd="0" presId="urn:microsoft.com/office/officeart/2005/8/layout/process4"/>
    <dgm:cxn modelId="{2240910A-5F5F-4409-9629-B52D2F7E1994}" type="presParOf" srcId="{7A147119-E82F-4212-8C11-8057A4A8A20A}" destId="{7494D1E2-1834-46EE-A3B9-E481479C3F9F}" srcOrd="3" destOrd="0" presId="urn:microsoft.com/office/officeart/2005/8/layout/process4"/>
    <dgm:cxn modelId="{C18DC1F0-4E54-4BA8-AD34-261540702D72}" type="presParOf" srcId="{7A147119-E82F-4212-8C11-8057A4A8A20A}" destId="{B4CDDCFA-EE31-412C-B587-C704E01D8398}" srcOrd="4" destOrd="0" presId="urn:microsoft.com/office/officeart/2005/8/layout/process4"/>
    <dgm:cxn modelId="{054799F4-0397-4210-BDDB-DB3BA33CE617}" type="presParOf" srcId="{B4CDDCFA-EE31-412C-B587-C704E01D8398}" destId="{BF15754D-AC5B-4E8A-9255-314E3D252051}" srcOrd="0" destOrd="0" presId="urn:microsoft.com/office/officeart/2005/8/layout/process4"/>
    <dgm:cxn modelId="{4D976619-C240-455A-BC47-468E007EF72B}" type="presParOf" srcId="{7A147119-E82F-4212-8C11-8057A4A8A20A}" destId="{2B5BC56B-E321-4031-8B24-3864BE6DF7B2}" srcOrd="5" destOrd="0" presId="urn:microsoft.com/office/officeart/2005/8/layout/process4"/>
    <dgm:cxn modelId="{CC54CD33-5A9B-4044-ACB8-E8791FC35F64}" type="presParOf" srcId="{7A147119-E82F-4212-8C11-8057A4A8A20A}" destId="{80AC71C0-01AB-4DD5-BE2B-B18F2FC0A1A1}" srcOrd="6" destOrd="0" presId="urn:microsoft.com/office/officeart/2005/8/layout/process4"/>
    <dgm:cxn modelId="{78774032-A10D-4539-B5F0-E86AFE9C0443}" type="presParOf" srcId="{80AC71C0-01AB-4DD5-BE2B-B18F2FC0A1A1}" destId="{3B0A75BC-9A19-45D4-8114-DDC718BE9CA9}" srcOrd="0" destOrd="0" presId="urn:microsoft.com/office/officeart/2005/8/layout/process4"/>
    <dgm:cxn modelId="{2A321120-4065-4EB0-8F93-39A67CBA5EB1}" type="presParOf" srcId="{7A147119-E82F-4212-8C11-8057A4A8A20A}" destId="{F48ACF0D-BB95-44D7-A512-AB86AE2421E7}" srcOrd="7" destOrd="0" presId="urn:microsoft.com/office/officeart/2005/8/layout/process4"/>
    <dgm:cxn modelId="{EAD9BE1C-0A1B-45DB-9028-6701240112F5}" type="presParOf" srcId="{7A147119-E82F-4212-8C11-8057A4A8A20A}" destId="{6ED06432-97C1-4A3B-A45F-F236D176C767}" srcOrd="8" destOrd="0" presId="urn:microsoft.com/office/officeart/2005/8/layout/process4"/>
    <dgm:cxn modelId="{C73F3F4B-74E2-4F36-8021-51880FB16260}" type="presParOf" srcId="{6ED06432-97C1-4A3B-A45F-F236D176C767}" destId="{E56287BA-5106-4DD0-9C86-51DA970CA303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FE224-824E-460D-AEEC-8B3600CFA7C4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62E03-1737-4E81-9D0A-F9D7D8EEA4D2}">
      <dgm:prSet custT="1"/>
      <dgm:spPr>
        <a:xfrm rot="10800000">
          <a:off x="0" y="3212675"/>
          <a:ext cx="8382000" cy="648538"/>
        </a:xfr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Психичку структуру личности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1A94F1E5-8958-414E-BC8E-EEC7ABB2F9FF}" type="parTrans" cxnId="{962CD572-F671-4D0C-8BB9-4D883DC85601}">
      <dgm:prSet/>
      <dgm:spPr/>
      <dgm:t>
        <a:bodyPr/>
        <a:lstStyle/>
        <a:p>
          <a:endParaRPr lang="en-US" sz="3000"/>
        </a:p>
      </dgm:t>
    </dgm:pt>
    <dgm:pt modelId="{ABDA64A6-98DC-4728-A860-B43CE6E397A5}" type="sibTrans" cxnId="{962CD572-F671-4D0C-8BB9-4D883DC85601}">
      <dgm:prSet/>
      <dgm:spPr/>
      <dgm:t>
        <a:bodyPr/>
        <a:lstStyle/>
        <a:p>
          <a:endParaRPr lang="en-US" sz="3000"/>
        </a:p>
      </dgm:t>
    </dgm:pt>
    <dgm:pt modelId="{F258657A-B044-43B7-9490-65A32693D75C}">
      <dgm:prSet custT="1"/>
      <dgm:spPr>
        <a:xfrm rot="10800000">
          <a:off x="0" y="3854888"/>
          <a:ext cx="8382000" cy="648538"/>
        </a:xfr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Пажњу, схватање и расуђивање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24D1ECF3-33E7-4177-9F24-61D56065F57C}" type="parTrans" cxnId="{B80DEF35-475F-4864-98BA-7951BE125E9D}">
      <dgm:prSet/>
      <dgm:spPr/>
      <dgm:t>
        <a:bodyPr/>
        <a:lstStyle/>
        <a:p>
          <a:endParaRPr lang="en-US" sz="3000"/>
        </a:p>
      </dgm:t>
    </dgm:pt>
    <dgm:pt modelId="{EEA08E71-A2FD-4D3B-AAA7-BF90EEF8C14F}" type="sibTrans" cxnId="{B80DEF35-475F-4864-98BA-7951BE125E9D}">
      <dgm:prSet/>
      <dgm:spPr/>
      <dgm:t>
        <a:bodyPr/>
        <a:lstStyle/>
        <a:p>
          <a:endParaRPr lang="en-US" sz="3000"/>
        </a:p>
      </dgm:t>
    </dgm:pt>
    <dgm:pt modelId="{FAB2010A-5506-4458-B80E-06F176FE7ADF}">
      <dgm:prSet custT="1"/>
      <dgm:spPr>
        <a:xfrm rot="10800000">
          <a:off x="0" y="4497102"/>
          <a:ext cx="8382000" cy="648538"/>
        </a:xfr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Разум и контролу понашања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D19F4B18-85F4-4537-B787-1064CEF7DA9B}" type="parTrans" cxnId="{49159FC3-C489-441B-BC59-F3FD23D87052}">
      <dgm:prSet/>
      <dgm:spPr/>
      <dgm:t>
        <a:bodyPr/>
        <a:lstStyle/>
        <a:p>
          <a:endParaRPr lang="en-US" sz="3000"/>
        </a:p>
      </dgm:t>
    </dgm:pt>
    <dgm:pt modelId="{B9CB9B20-0933-4C61-A7EA-85F0EF1106D5}" type="sibTrans" cxnId="{49159FC3-C489-441B-BC59-F3FD23D87052}">
      <dgm:prSet/>
      <dgm:spPr/>
      <dgm:t>
        <a:bodyPr/>
        <a:lstStyle/>
        <a:p>
          <a:endParaRPr lang="en-US" sz="3000"/>
        </a:p>
      </dgm:t>
    </dgm:pt>
    <dgm:pt modelId="{805D566F-99E8-4E1A-9793-69F6C0624629}">
      <dgm:prSet custT="1"/>
      <dgm:spPr>
        <a:xfrm>
          <a:off x="0" y="5139315"/>
          <a:ext cx="8382000" cy="421676"/>
        </a:xfr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pt-PT" sz="30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Мали мозак </a:t>
          </a:r>
          <a:r>
            <a:rPr lang="pt-PT" sz="30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и др.</a:t>
          </a:r>
          <a:endParaRPr lang="en-US" sz="30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gm:t>
    </dgm:pt>
    <dgm:pt modelId="{7D51E0AB-6B08-428D-AF6F-1EDFFDA657FB}" type="parTrans" cxnId="{AF8DBBF3-ED1A-4E2D-94E5-FB5C44BA5C5B}">
      <dgm:prSet/>
      <dgm:spPr/>
      <dgm:t>
        <a:bodyPr/>
        <a:lstStyle/>
        <a:p>
          <a:endParaRPr lang="en-US" sz="3000"/>
        </a:p>
      </dgm:t>
    </dgm:pt>
    <dgm:pt modelId="{81BAC7D9-BC69-456F-881E-10971E974CB2}" type="sibTrans" cxnId="{AF8DBBF3-ED1A-4E2D-94E5-FB5C44BA5C5B}">
      <dgm:prSet/>
      <dgm:spPr/>
      <dgm:t>
        <a:bodyPr/>
        <a:lstStyle/>
        <a:p>
          <a:endParaRPr lang="en-US" sz="3000"/>
        </a:p>
      </dgm:t>
    </dgm:pt>
    <dgm:pt modelId="{7A147119-E82F-4212-8C11-8057A4A8A20A}" type="pres">
      <dgm:prSet presAssocID="{3F1FE224-824E-460D-AEEC-8B3600CFA7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06610-FE93-4881-8C1B-D098570B3340}" type="pres">
      <dgm:prSet presAssocID="{805D566F-99E8-4E1A-9793-69F6C0624629}" presName="boxAndChildren" presStyleCnt="0"/>
      <dgm:spPr/>
    </dgm:pt>
    <dgm:pt modelId="{29F8962B-12B1-4BC5-BA88-3B14B0FBEC93}" type="pres">
      <dgm:prSet presAssocID="{805D566F-99E8-4E1A-9793-69F6C0624629}" presName="parentTextBox" presStyleLbl="node1" presStyleIdx="0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845767-F6FA-45EE-A947-73E8BFE7D1BF}" type="pres">
      <dgm:prSet presAssocID="{B9CB9B20-0933-4C61-A7EA-85F0EF1106D5}" presName="sp" presStyleCnt="0"/>
      <dgm:spPr/>
    </dgm:pt>
    <dgm:pt modelId="{DA46D531-1855-45AE-9694-1777E0D205C7}" type="pres">
      <dgm:prSet presAssocID="{FAB2010A-5506-4458-B80E-06F176FE7ADF}" presName="arrowAndChildren" presStyleCnt="0"/>
      <dgm:spPr/>
    </dgm:pt>
    <dgm:pt modelId="{A43DA433-A0A6-4022-8F7D-AEF2025ABC83}" type="pres">
      <dgm:prSet presAssocID="{FAB2010A-5506-4458-B80E-06F176FE7ADF}" presName="parentTextArrow" presStyleLbl="node1" presStyleIdx="1" presStyleCnt="4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9665CB49-235E-4047-ACE4-8A89A12F303F}" type="pres">
      <dgm:prSet presAssocID="{EEA08E71-A2FD-4D3B-AAA7-BF90EEF8C14F}" presName="sp" presStyleCnt="0"/>
      <dgm:spPr/>
    </dgm:pt>
    <dgm:pt modelId="{F1FD1FBC-9030-4304-86C3-167E081E0DD4}" type="pres">
      <dgm:prSet presAssocID="{F258657A-B044-43B7-9490-65A32693D75C}" presName="arrowAndChildren" presStyleCnt="0"/>
      <dgm:spPr/>
    </dgm:pt>
    <dgm:pt modelId="{DAB633CB-074A-40A7-A658-BBC33BE67F4F}" type="pres">
      <dgm:prSet presAssocID="{F258657A-B044-43B7-9490-65A32693D75C}" presName="parentTextArrow" presStyleLbl="node1" presStyleIdx="2" presStyleCnt="4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75E752AA-44BF-4CEC-A109-BD3594919403}" type="pres">
      <dgm:prSet presAssocID="{ABDA64A6-98DC-4728-A860-B43CE6E397A5}" presName="sp" presStyleCnt="0"/>
      <dgm:spPr/>
    </dgm:pt>
    <dgm:pt modelId="{D8C01715-F706-497C-8385-5F489AA8EF88}" type="pres">
      <dgm:prSet presAssocID="{6A462E03-1737-4E81-9D0A-F9D7D8EEA4D2}" presName="arrowAndChildren" presStyleCnt="0"/>
      <dgm:spPr/>
    </dgm:pt>
    <dgm:pt modelId="{444BAB34-8B2C-4D04-93A3-2F498D4779AE}" type="pres">
      <dgm:prSet presAssocID="{6A462E03-1737-4E81-9D0A-F9D7D8EEA4D2}" presName="parentTextArrow" presStyleLbl="node1" presStyleIdx="3" presStyleCnt="4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962CD572-F671-4D0C-8BB9-4D883DC85601}" srcId="{3F1FE224-824E-460D-AEEC-8B3600CFA7C4}" destId="{6A462E03-1737-4E81-9D0A-F9D7D8EEA4D2}" srcOrd="0" destOrd="0" parTransId="{1A94F1E5-8958-414E-BC8E-EEC7ABB2F9FF}" sibTransId="{ABDA64A6-98DC-4728-A860-B43CE6E397A5}"/>
    <dgm:cxn modelId="{49159FC3-C489-441B-BC59-F3FD23D87052}" srcId="{3F1FE224-824E-460D-AEEC-8B3600CFA7C4}" destId="{FAB2010A-5506-4458-B80E-06F176FE7ADF}" srcOrd="2" destOrd="0" parTransId="{D19F4B18-85F4-4537-B787-1064CEF7DA9B}" sibTransId="{B9CB9B20-0933-4C61-A7EA-85F0EF1106D5}"/>
    <dgm:cxn modelId="{4515B314-0918-4A93-A581-0C18F7FBB17F}" type="presOf" srcId="{3F1FE224-824E-460D-AEEC-8B3600CFA7C4}" destId="{7A147119-E82F-4212-8C11-8057A4A8A20A}" srcOrd="0" destOrd="0" presId="urn:microsoft.com/office/officeart/2005/8/layout/process4"/>
    <dgm:cxn modelId="{C3563B60-D626-45BE-AE33-F56001C06C2F}" type="presOf" srcId="{805D566F-99E8-4E1A-9793-69F6C0624629}" destId="{29F8962B-12B1-4BC5-BA88-3B14B0FBEC93}" srcOrd="0" destOrd="0" presId="urn:microsoft.com/office/officeart/2005/8/layout/process4"/>
    <dgm:cxn modelId="{524A0BF9-CB0E-4D84-BEAE-65EDC135737D}" type="presOf" srcId="{6A462E03-1737-4E81-9D0A-F9D7D8EEA4D2}" destId="{444BAB34-8B2C-4D04-93A3-2F498D4779AE}" srcOrd="0" destOrd="0" presId="urn:microsoft.com/office/officeart/2005/8/layout/process4"/>
    <dgm:cxn modelId="{B80DEF35-475F-4864-98BA-7951BE125E9D}" srcId="{3F1FE224-824E-460D-AEEC-8B3600CFA7C4}" destId="{F258657A-B044-43B7-9490-65A32693D75C}" srcOrd="1" destOrd="0" parTransId="{24D1ECF3-33E7-4177-9F24-61D56065F57C}" sibTransId="{EEA08E71-A2FD-4D3B-AAA7-BF90EEF8C14F}"/>
    <dgm:cxn modelId="{AF8DBBF3-ED1A-4E2D-94E5-FB5C44BA5C5B}" srcId="{3F1FE224-824E-460D-AEEC-8B3600CFA7C4}" destId="{805D566F-99E8-4E1A-9793-69F6C0624629}" srcOrd="3" destOrd="0" parTransId="{7D51E0AB-6B08-428D-AF6F-1EDFFDA657FB}" sibTransId="{81BAC7D9-BC69-456F-881E-10971E974CB2}"/>
    <dgm:cxn modelId="{006281DE-F42C-4B6B-8669-431C6D830026}" type="presOf" srcId="{F258657A-B044-43B7-9490-65A32693D75C}" destId="{DAB633CB-074A-40A7-A658-BBC33BE67F4F}" srcOrd="0" destOrd="0" presId="urn:microsoft.com/office/officeart/2005/8/layout/process4"/>
    <dgm:cxn modelId="{7771ED03-DA44-4215-9F29-C30A5B511332}" type="presOf" srcId="{FAB2010A-5506-4458-B80E-06F176FE7ADF}" destId="{A43DA433-A0A6-4022-8F7D-AEF2025ABC83}" srcOrd="0" destOrd="0" presId="urn:microsoft.com/office/officeart/2005/8/layout/process4"/>
    <dgm:cxn modelId="{C8C28921-AE58-40C1-9548-E559D02FE416}" type="presParOf" srcId="{7A147119-E82F-4212-8C11-8057A4A8A20A}" destId="{AE506610-FE93-4881-8C1B-D098570B3340}" srcOrd="0" destOrd="0" presId="urn:microsoft.com/office/officeart/2005/8/layout/process4"/>
    <dgm:cxn modelId="{14677C14-D222-4CD4-B13A-98393904DEB6}" type="presParOf" srcId="{AE506610-FE93-4881-8C1B-D098570B3340}" destId="{29F8962B-12B1-4BC5-BA88-3B14B0FBEC93}" srcOrd="0" destOrd="0" presId="urn:microsoft.com/office/officeart/2005/8/layout/process4"/>
    <dgm:cxn modelId="{951D88B5-8279-4BE2-98B4-021936CE361C}" type="presParOf" srcId="{7A147119-E82F-4212-8C11-8057A4A8A20A}" destId="{B7845767-F6FA-45EE-A947-73E8BFE7D1BF}" srcOrd="1" destOrd="0" presId="urn:microsoft.com/office/officeart/2005/8/layout/process4"/>
    <dgm:cxn modelId="{BA570EA9-E077-433F-B579-1866592A4B88}" type="presParOf" srcId="{7A147119-E82F-4212-8C11-8057A4A8A20A}" destId="{DA46D531-1855-45AE-9694-1777E0D205C7}" srcOrd="2" destOrd="0" presId="urn:microsoft.com/office/officeart/2005/8/layout/process4"/>
    <dgm:cxn modelId="{4FC7062A-93F2-4397-BC1B-9DFA15771736}" type="presParOf" srcId="{DA46D531-1855-45AE-9694-1777E0D205C7}" destId="{A43DA433-A0A6-4022-8F7D-AEF2025ABC83}" srcOrd="0" destOrd="0" presId="urn:microsoft.com/office/officeart/2005/8/layout/process4"/>
    <dgm:cxn modelId="{A9A2B246-EDF6-46AF-948B-193EF8B36F58}" type="presParOf" srcId="{7A147119-E82F-4212-8C11-8057A4A8A20A}" destId="{9665CB49-235E-4047-ACE4-8A89A12F303F}" srcOrd="3" destOrd="0" presId="urn:microsoft.com/office/officeart/2005/8/layout/process4"/>
    <dgm:cxn modelId="{7DD311A7-3A37-4EB3-81B5-D579FE4AD4E3}" type="presParOf" srcId="{7A147119-E82F-4212-8C11-8057A4A8A20A}" destId="{F1FD1FBC-9030-4304-86C3-167E081E0DD4}" srcOrd="4" destOrd="0" presId="urn:microsoft.com/office/officeart/2005/8/layout/process4"/>
    <dgm:cxn modelId="{1BB01E1D-7A0A-4371-B017-07D630EDBBF1}" type="presParOf" srcId="{F1FD1FBC-9030-4304-86C3-167E081E0DD4}" destId="{DAB633CB-074A-40A7-A658-BBC33BE67F4F}" srcOrd="0" destOrd="0" presId="urn:microsoft.com/office/officeart/2005/8/layout/process4"/>
    <dgm:cxn modelId="{454B2196-A96E-44DA-A8FA-962FFA69C9CF}" type="presParOf" srcId="{7A147119-E82F-4212-8C11-8057A4A8A20A}" destId="{75E752AA-44BF-4CEC-A109-BD3594919403}" srcOrd="5" destOrd="0" presId="urn:microsoft.com/office/officeart/2005/8/layout/process4"/>
    <dgm:cxn modelId="{DCDE205D-F795-4167-8BFE-EFDF2502E30F}" type="presParOf" srcId="{7A147119-E82F-4212-8C11-8057A4A8A20A}" destId="{D8C01715-F706-497C-8385-5F489AA8EF88}" srcOrd="6" destOrd="0" presId="urn:microsoft.com/office/officeart/2005/8/layout/process4"/>
    <dgm:cxn modelId="{B348B028-1EBF-4831-950E-D6C671BB696A}" type="presParOf" srcId="{D8C01715-F706-497C-8385-5F489AA8EF88}" destId="{444BAB34-8B2C-4D04-93A3-2F498D4779AE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DB561-3ED5-402E-8B7B-9E249DEB4798}">
      <dsp:nvSpPr>
        <dsp:cNvPr id="0" name=""/>
        <dsp:cNvSpPr/>
      </dsp:nvSpPr>
      <dsp:spPr>
        <a:xfrm>
          <a:off x="0" y="3615390"/>
          <a:ext cx="8382000" cy="93239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В</a:t>
          </a:r>
          <a:r>
            <a:rPr lang="sr-Cyrl-CS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и</a:t>
          </a: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зуелно моторну координацију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>
        <a:off x="0" y="3941944"/>
        <a:ext cx="8382000" cy="605845"/>
      </dsp:txXfrm>
    </dsp:sp>
    <dsp:sp modelId="{7F5A19A2-8187-4FA7-B1DD-A6C1CA88E244}">
      <dsp:nvSpPr>
        <dsp:cNvPr id="0" name=""/>
        <dsp:cNvSpPr/>
      </dsp:nvSpPr>
      <dsp:spPr>
        <a:xfrm rot="10800000">
          <a:off x="0" y="2774092"/>
          <a:ext cx="8382000" cy="854207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Психомоторне способности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 rot="10800000">
        <a:off x="0" y="2774092"/>
        <a:ext cx="8382000" cy="555038"/>
      </dsp:txXfrm>
    </dsp:sp>
    <dsp:sp modelId="{BF15754D-AC5B-4E8A-9255-314E3D252051}">
      <dsp:nvSpPr>
        <dsp:cNvPr id="0" name=""/>
        <dsp:cNvSpPr/>
      </dsp:nvSpPr>
      <dsp:spPr>
        <a:xfrm rot="10800000">
          <a:off x="0" y="2082780"/>
          <a:ext cx="8382000" cy="704222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Обраду информација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 rot="10800000">
        <a:off x="0" y="2082780"/>
        <a:ext cx="8382000" cy="457582"/>
      </dsp:txXfrm>
    </dsp:sp>
    <dsp:sp modelId="{3B0A75BC-9A19-45D4-8114-DDC718BE9CA9}">
      <dsp:nvSpPr>
        <dsp:cNvPr id="0" name=""/>
        <dsp:cNvSpPr/>
      </dsp:nvSpPr>
      <dsp:spPr>
        <a:xfrm rot="10800000">
          <a:off x="0" y="1311636"/>
          <a:ext cx="8382000" cy="784052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Перцепцију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 rot="10800000">
        <a:off x="0" y="1311636"/>
        <a:ext cx="8382000" cy="509453"/>
      </dsp:txXfrm>
    </dsp:sp>
    <dsp:sp modelId="{E56287BA-5106-4DD0-9C86-51DA970CA303}">
      <dsp:nvSpPr>
        <dsp:cNvPr id="0" name=""/>
        <dsp:cNvSpPr/>
      </dsp:nvSpPr>
      <dsp:spPr>
        <a:xfrm rot="10800000">
          <a:off x="0" y="0"/>
          <a:ext cx="8382000" cy="1323675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Централни нервни систем</a:t>
          </a:r>
          <a:endParaRPr lang="en-US" sz="3000" b="1" kern="1200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sp:txBody>
      <dsp:txXfrm rot="10800000">
        <a:off x="0" y="0"/>
        <a:ext cx="8382000" cy="860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8962B-12B1-4BC5-BA88-3B14B0FBEC93}">
      <dsp:nvSpPr>
        <dsp:cNvPr id="0" name=""/>
        <dsp:cNvSpPr/>
      </dsp:nvSpPr>
      <dsp:spPr>
        <a:xfrm>
          <a:off x="0" y="3661854"/>
          <a:ext cx="8382000" cy="80112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Мали мозак </a:t>
          </a:r>
          <a:r>
            <a:rPr lang="pt-PT" sz="30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и др.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>
        <a:off x="0" y="3661854"/>
        <a:ext cx="8382000" cy="801124"/>
      </dsp:txXfrm>
    </dsp:sp>
    <dsp:sp modelId="{A43DA433-A0A6-4022-8F7D-AEF2025ABC83}">
      <dsp:nvSpPr>
        <dsp:cNvPr id="0" name=""/>
        <dsp:cNvSpPr/>
      </dsp:nvSpPr>
      <dsp:spPr>
        <a:xfrm rot="10800000">
          <a:off x="0" y="2441741"/>
          <a:ext cx="8382000" cy="123212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Разум и контролу понашања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 rot="10800000">
        <a:off x="0" y="2441741"/>
        <a:ext cx="8382000" cy="800600"/>
      </dsp:txXfrm>
    </dsp:sp>
    <dsp:sp modelId="{DAB633CB-074A-40A7-A658-BBC33BE67F4F}">
      <dsp:nvSpPr>
        <dsp:cNvPr id="0" name=""/>
        <dsp:cNvSpPr/>
      </dsp:nvSpPr>
      <dsp:spPr>
        <a:xfrm rot="10800000">
          <a:off x="0" y="1221629"/>
          <a:ext cx="8382000" cy="123212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Пажњу, схватање и расуђивање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 rot="10800000">
        <a:off x="0" y="1221629"/>
        <a:ext cx="8382000" cy="800600"/>
      </dsp:txXfrm>
    </dsp:sp>
    <dsp:sp modelId="{444BAB34-8B2C-4D04-93A3-2F498D4779AE}">
      <dsp:nvSpPr>
        <dsp:cNvPr id="0" name=""/>
        <dsp:cNvSpPr/>
      </dsp:nvSpPr>
      <dsp:spPr>
        <a:xfrm rot="10800000">
          <a:off x="0" y="1517"/>
          <a:ext cx="8382000" cy="123212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rgbClr val="D34817">
                <a:hueOff val="0"/>
                <a:satOff val="0"/>
                <a:lumOff val="0"/>
                <a:alphaOff val="0"/>
                <a:shade val="22000"/>
                <a:satMod val="160000"/>
              </a:srgbClr>
              <a:srgbClr val="D34817">
                <a:hueOff val="0"/>
                <a:satOff val="0"/>
                <a:lumOff val="0"/>
                <a:alphaOff val="0"/>
                <a:shade val="45000"/>
                <a:satMod val="100000"/>
              </a:srgb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+mn-cs"/>
            </a:rPr>
            <a:t>Психичку структуру личности</a:t>
          </a:r>
          <a:endParaRPr lang="en-US" sz="30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+mn-cs"/>
          </a:endParaRPr>
        </a:p>
      </dsp:txBody>
      <dsp:txXfrm rot="10800000">
        <a:off x="0" y="1517"/>
        <a:ext cx="8382000" cy="80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35D3-75A1-4CF7-8E1B-37DB5E93C311}" type="datetimeFigureOut">
              <a:rPr lang="sr-Latn-RS" smtClean="0"/>
              <a:pPr/>
              <a:t>12.10.2018</a:t>
            </a:fld>
            <a:endParaRPr lang="sr-Latn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D437-5FA2-4FCC-B7F2-CDD325A82D0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04666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09D0-5204-4468-A282-0136FAD47C7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9711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BEED-9D48-44C4-8AAD-DB051D2D99A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7352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854D-D985-49EF-AF4C-77C7EBB54C9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60644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27" y="228600"/>
            <a:ext cx="7687272" cy="990600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743325" cy="2317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r-Cyrl-RS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CD9C0A-B415-4BF1-B40C-CBCAC35A51B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85756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27" y="228600"/>
            <a:ext cx="7687272" cy="990600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743325" cy="2317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r-Cyrl-RS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91F9BA-C953-4DF3-9237-978AF26FC27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6668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27" y="228600"/>
            <a:ext cx="7687272" cy="990600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743325" cy="2317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r-Cyrl-RS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E455F-6FBF-4444-996E-891DC15B3F4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19686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27" y="228600"/>
            <a:ext cx="7687272" cy="990600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743325" cy="2317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r-Cyrl-RS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C6D8B3-EE2C-4125-B93A-D4150B047A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26657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09D0-5204-4468-A282-0136FAD47C7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971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9D798-731F-4159-BC44-98A693AEBE6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35977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5363F-34E8-4E41-B850-3331998855B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52305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6C10-F500-4E84-8A22-94D852FEF1E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165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9D798-731F-4159-BC44-98A693AEBE6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359771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03A5A-FA2A-490D-B231-44C841FB2C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02537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2870-9FD7-47DC-8CD4-4A11C7BCA8FE}" type="datetimeFigureOut">
              <a:rPr lang="sr-Latn-RS" smtClean="0"/>
              <a:pPr/>
              <a:t>12.10.2018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D9C0A-B415-4BF1-B40C-CBCAC35A51B8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6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977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FFDB3-6F00-4858-AE0D-5E19EB605329}" type="slidenum">
              <a:rPr lang="en-US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69661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4A0A-4AF9-4991-85F7-9B952B379A2C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035297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1DB3F-2B1E-4D5D-A1CF-8C5AE179E08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024196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BEED-9D48-44C4-8AAD-DB051D2D99A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7352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D854D-D985-49EF-AF4C-77C7EBB54C9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606444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27" y="228600"/>
            <a:ext cx="7687272" cy="990600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743325" cy="2317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r-Cyrl-RS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CD9C0A-B415-4BF1-B40C-CBCAC35A51B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31229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27" y="228600"/>
            <a:ext cx="7687272" cy="990600"/>
          </a:xfrm>
        </p:spPr>
        <p:txBody>
          <a:bodyPr>
            <a:normAutofit/>
          </a:bodyPr>
          <a:lstStyle>
            <a:lvl1pPr algn="ctr">
              <a:defRPr sz="24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00338" y="6453188"/>
            <a:ext cx="3743325" cy="2317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7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r-Cyrl-RS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91F9BA-C953-4DF3-9237-978AF26FC27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97834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36AFFA-8EA3-4173-B84A-35D3EF1491FC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B313A8-250D-407C-AFB8-FAAE27D61153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217491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5363F-34E8-4E41-B850-3331998855B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523051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C9149A-239C-48EC-A774-28FB0B4BD8DA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EC52A1-6340-4E8E-A376-ED951D182CB9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1863613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6759E0-8103-48D3-AED4-BF9E2E8046F8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2F7408-309B-43CB-B23D-595761A54A67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2500734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FCA96F-96BB-4E4E-AE05-E48490C1B8E1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2D87B3-6F3A-4C16-AEE9-090B16717963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62974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39CE06-0ABC-40A2-ACC6-77CFFADE0B56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8DAF50-7E4E-431C-99E2-55362A3DFF2D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4236330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0FB791-B5C0-4958-93DD-9425560C7C20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376FBA-9685-44E8-949A-C871BCA2D81C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230232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141885-52A6-4823-9E1E-6E3236924EF3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0F70D10-1D2E-4983-9CCB-62EB51E8A438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200025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49AC78-C738-4C27-9CE6-D8AE24F9587C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2AA5CE-14C1-40EF-8C72-363145985C36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910542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CFAC9A-3854-4858-AC9B-D6F7EDFB09BF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2BAD0C-4B1F-43C6-A00D-7700E47604B2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1553759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6CFEDF-E8D1-4C4D-A5F9-DA3888621DCE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5A1847-A15E-4515-8256-652804F3ABD6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350093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4BA829-FF0C-4694-975A-EAE06BFD2F68}" type="datetimeFigureOut">
              <a:rPr lang="sr-Latn-RS"/>
              <a:pPr>
                <a:defRPr/>
              </a:pPr>
              <a:t>12.10.2018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A99609-AE20-44E3-857C-7C18B6DF9553}" type="slidenum">
              <a:rPr lang="sr-Latn-RS" altLang="sr-Latn-RS"/>
              <a:pPr>
                <a:defRPr/>
              </a:pPr>
              <a:t>‹#›</a:t>
            </a:fld>
            <a:endParaRPr lang="sr-Latn-RS" altLang="sr-Latn-RS"/>
          </a:p>
        </p:txBody>
      </p:sp>
    </p:spTree>
    <p:extLst>
      <p:ext uri="{BB962C8B-B14F-4D97-AF65-F5344CB8AC3E}">
        <p14:creationId xmlns="" xmlns:p14="http://schemas.microsoft.com/office/powerpoint/2010/main" val="8944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6C10-F500-4E84-8A22-94D852FEF1E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165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03A5A-FA2A-490D-B231-44C841FB2C9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0253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2870-9FD7-47DC-8CD4-4A11C7BCA8FE}" type="datetimeFigureOut">
              <a:rPr lang="sr-Latn-RS" smtClean="0"/>
              <a:pPr/>
              <a:t>12.10.2018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D9C0A-B415-4BF1-B40C-CBCAC35A51B8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6" name="Picture 9" descr="C:\ABS\LOGO Agencije\logo abs za sert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9715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977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FFDB3-6F00-4858-AE0D-5E19EB605329}" type="slidenum">
              <a:rPr lang="en-US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6966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4A0A-4AF9-4991-85F7-9B952B379A2C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03529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1DB3F-2B1E-4D5D-A1CF-8C5AE179E08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0241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FFDB3-6F00-4858-AE0D-5E19EB605329}" type="slidenum">
              <a:rPr lang="en-US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5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50" r:id="rId12"/>
    <p:sldLayoutId id="2147483751" r:id="rId13"/>
    <p:sldLayoutId id="2147483774" r:id="rId14"/>
    <p:sldLayoutId id="21474837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Агенција за безбедност саобраћаја Републике Србије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FFDB3-6F00-4858-AE0D-5E19EB605329}" type="slidenum">
              <a:rPr lang="en-US" altLang="sr-Latn-R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54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762" r:id="rId12"/>
    <p:sldLayoutId id="21474837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D3C56-16F1-4E25-8003-95B9CE310088}" type="datetimeFigureOut">
              <a:rPr lang="sr-Latn-R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230524-D650-43E4-8951-3F976CC1B396}" type="slidenum">
              <a:rPr lang="sr-Latn-RS" altLang="sr-Latn-RS"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r-Latn-RS" altLang="sr-Latn-RS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0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lex\Downloads\THINK!%20Don&#8217;t%20Drink%20Drive%2050th%20Anniversary%20Advert.mp4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5181600"/>
            <a:ext cx="8001000" cy="1295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30AC6DB-4D5E-4CA4-8F6B-A0F6F3D3B095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381000" y="2057400"/>
            <a:ext cx="8100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Утицај </a:t>
            </a:r>
            <a:r>
              <a:rPr lang="sr-Cyrl-R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конзумирања алкохола </a:t>
            </a:r>
            <a:r>
              <a:rPr lang="ru-RU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на безбедност саобраћаја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886700" cy="1325563"/>
          </a:xfrm>
        </p:spPr>
        <p:txBody>
          <a:bodyPr>
            <a:normAutofit/>
          </a:bodyPr>
          <a:lstStyle/>
          <a:p>
            <a:r>
              <a:rPr lang="sr-Cyrl-R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Угледни час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авоугаоник 1"/>
          <p:cNvSpPr/>
          <p:nvPr/>
        </p:nvSpPr>
        <p:spPr>
          <a:xfrm>
            <a:off x="228600" y="5334000"/>
            <a:ext cx="8100900" cy="10402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sr-Cyrl-R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Игор Ивашковић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sr-Cyrl-RS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Далиборка Лаудановић Ивашковић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1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19672" y="1342197"/>
            <a:ext cx="6480720" cy="956094"/>
          </a:xfrm>
        </p:spPr>
        <p:txBody>
          <a:bodyPr>
            <a:noAutofit/>
          </a:bodyPr>
          <a:lstStyle/>
          <a:p>
            <a:pPr eaLnBrk="1" hangingPunct="1"/>
            <a:r>
              <a:rPr lang="sr-Cyrl-RS" altLang="sr-Latn-RS" sz="2600" dirty="0" smtClean="0">
                <a:solidFill>
                  <a:srgbClr val="000066"/>
                </a:solidFill>
                <a:latin typeface="Cambria" panose="02040503050406030204" pitchFamily="18" charset="0"/>
              </a:rPr>
              <a:t>Графикон ризика од настанка незгоде у зависности од степена </a:t>
            </a:r>
            <a:r>
              <a:rPr lang="sr-Cyrl-RS" altLang="sr-Latn-RS" sz="2600" dirty="0" err="1" smtClean="0">
                <a:solidFill>
                  <a:srgbClr val="000066"/>
                </a:solidFill>
                <a:latin typeface="Cambria" panose="02040503050406030204" pitchFamily="18" charset="0"/>
              </a:rPr>
              <a:t>алкохолисаности</a:t>
            </a:r>
            <a:endParaRPr lang="sr-Latn-RS" altLang="sr-Latn-RS" sz="2600" dirty="0" smtClean="0">
              <a:solidFill>
                <a:srgbClr val="000066"/>
              </a:solidFill>
            </a:endParaRPr>
          </a:p>
        </p:txBody>
      </p:sp>
      <p:sp>
        <p:nvSpPr>
          <p:cNvPr id="41990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948F1F2-2E56-49E0-BA43-E733EBFF0099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10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0" y="2492895"/>
            <a:ext cx="8143875" cy="4343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ица налево 4"/>
          <p:cNvSpPr/>
          <p:nvPr/>
        </p:nvSpPr>
        <p:spPr>
          <a:xfrm>
            <a:off x="1446937" y="5665826"/>
            <a:ext cx="2592288" cy="45719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2" name="Стрелица нагоре 1"/>
          <p:cNvSpPr/>
          <p:nvPr/>
        </p:nvSpPr>
        <p:spPr>
          <a:xfrm>
            <a:off x="4020697" y="5596925"/>
            <a:ext cx="45719" cy="309224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04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948F1F2-2E56-49E0-BA43-E733EBFF0099}" type="slidenum">
              <a:rPr lang="en-US" altLang="sr-Latn-R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11</a:t>
            </a:fld>
            <a:endParaRPr lang="en-US" altLang="sr-Latn-RS" smtClean="0">
              <a:solidFill>
                <a:srgbClr val="FFFFFF"/>
              </a:solidFill>
            </a:endParaRPr>
          </a:p>
        </p:txBody>
      </p:sp>
      <p:sp>
        <p:nvSpPr>
          <p:cNvPr id="8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82" y="1164959"/>
            <a:ext cx="8873954" cy="590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Групна активност -Дебата</a:t>
            </a:r>
            <a:endParaRPr lang="sr-Latn-RS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56" y="1755273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Задатак  </a:t>
            </a:r>
            <a:r>
              <a:rPr lang="sr-Cyrl-RS" sz="28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групе А</a:t>
            </a:r>
            <a:r>
              <a:rPr lang="it-IT" sz="28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Потребно </a:t>
            </a:r>
            <a:r>
              <a:rPr lang="it-IT" sz="24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је да предрасуде у вези са алкохолом наведене испод, у наредној дебати </a:t>
            </a:r>
            <a:r>
              <a:rPr lang="it-IT" sz="24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браните смишљеним аргументима као да </a:t>
            </a:r>
            <a:r>
              <a:rPr lang="it-IT" sz="2400" b="1" u="sng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ТО НИСУ ПРЕДРАСУДЕ</a:t>
            </a:r>
            <a:r>
              <a:rPr lang="it-IT" sz="2400" b="1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sr-Cyrl-RS" sz="2400" b="1" dirty="0" smtClean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56" y="3449391"/>
            <a:ext cx="88627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Задатак</a:t>
            </a:r>
            <a:r>
              <a:rPr lang="sr-Cyrl-RS" sz="28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групе Б</a:t>
            </a:r>
            <a:r>
              <a:rPr lang="it-IT" sz="28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Потребно </a:t>
            </a:r>
            <a:r>
              <a:rPr lang="it-IT" sz="24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је да за  предрасуде у вези са алкохолом наведене испод, у наредној дебати осмисли</a:t>
            </a:r>
            <a:r>
              <a:rPr lang="sr-Latn-CS" sz="24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слите</a:t>
            </a:r>
            <a:r>
              <a:rPr lang="sr-Latn-CS" sz="24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што већи број аргуманата којима ће те покушати да убедите другу групу да то </a:t>
            </a:r>
            <a:r>
              <a:rPr lang="it-IT" sz="2400" b="1" u="sng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ЈЕСУ ПРЕДРАСУДЕ</a:t>
            </a:r>
            <a:r>
              <a:rPr lang="it-IT" sz="2400" b="1" u="sng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sr-Latn-RS" sz="24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82" y="5645475"/>
            <a:ext cx="8862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Сваки члан ваше групе </a:t>
            </a:r>
            <a:r>
              <a:rPr lang="it-IT" sz="2400" b="1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имаће 30 секунди на располагању</a:t>
            </a:r>
            <a:r>
              <a:rPr lang="it-IT" sz="24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да изнесе што већи број аргумената за наведене предрасуде или тврдње друге групе.</a:t>
            </a:r>
            <a:endParaRPr lang="sr-Latn-RS" sz="2400" dirty="0">
              <a:solidFill>
                <a:srgbClr val="00006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064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75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948F1F2-2E56-49E0-BA43-E733EBFF0099}" type="slidenum">
              <a:rPr lang="en-US" altLang="sr-Latn-R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en-US" altLang="sr-Latn-RS" smtClean="0">
              <a:solidFill>
                <a:srgbClr val="FFFFFF"/>
              </a:solidFill>
            </a:endParaRPr>
          </a:p>
        </p:txBody>
      </p:sp>
      <p:sp>
        <p:nvSpPr>
          <p:cNvPr id="8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196533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Предрасуде</a:t>
            </a:r>
            <a:r>
              <a:rPr lang="en-GB" sz="2800" b="1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sr-Cyrl-RS" sz="2800" b="1" dirty="0" smtClean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sr-Cyrl-RS" sz="2800" dirty="0" smtClean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Алкохол</a:t>
            </a:r>
            <a:r>
              <a:rPr lang="en-GB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је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лек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Алкохол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ствара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самопоуздање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Алкохол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је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хранљив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Алкохол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лечи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несаницу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Разблажен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алкохол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је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мање</a:t>
            </a:r>
            <a:r>
              <a:rPr lang="en-GB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штетан</a:t>
            </a:r>
            <a:endParaRPr lang="sr-Cyrl-RS" sz="2800" dirty="0" smtClean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Мамурлук</a:t>
            </a:r>
            <a:r>
              <a:rPr lang="en-GB" sz="2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GB" sz="2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</a:t>
            </a:r>
            <a:r>
              <a:rPr lang="en-GB" sz="2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лечи</a:t>
            </a:r>
            <a:endParaRPr lang="sr-Latn-RS" sz="28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3582" y="1164959"/>
            <a:ext cx="8873954" cy="590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Групна активност -Дебата</a:t>
            </a:r>
            <a:endParaRPr lang="sr-Latn-RS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" cy="1221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20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D9C0A-B415-4BF1-B40C-CBCAC35A51B8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  <p:pic>
        <p:nvPicPr>
          <p:cNvPr id="4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" cy="1221714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600200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 YOU DRINK ALCOHOL,  __________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DRIVE.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DRUNK DRIVING IS    _____      A CELEBRATION.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1524000"/>
            <a:ext cx="1305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DON’T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733800" y="2667000"/>
            <a:ext cx="1072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ISN’T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948F1F2-2E56-49E0-BA43-E733EBFF0099}" type="slidenum">
              <a:rPr lang="en-US" altLang="sr-Latn-R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sr-Latn-RS" smtClean="0">
              <a:solidFill>
                <a:srgbClr val="FFFFFF"/>
              </a:solidFill>
            </a:endParaRPr>
          </a:p>
        </p:txBody>
      </p:sp>
      <p:sp>
        <p:nvSpPr>
          <p:cNvPr id="8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681" y="2226732"/>
            <a:ext cx="90103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Предрасуд</a:t>
            </a:r>
            <a:r>
              <a:rPr lang="sr-Cyrl-RS" sz="2800" b="1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е</a:t>
            </a:r>
          </a:p>
          <a:p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sr-Cyrl-C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Алкохол загрева организам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sr-Cyrl-C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Кафа </a:t>
            </a:r>
            <a:r>
              <a:rPr lang="sr-Cyrl-CS" sz="2800" dirty="0" err="1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ублажује</a:t>
            </a:r>
            <a:r>
              <a:rPr lang="sr-Cyrl-C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дејство алкохола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sr-Cyrl-C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Конзумирање презрелог воћа или чоколадних бомбона са ликером може повећати концентрацију алкохола у крви изнад дозвољене границе 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sr-Cyrl-C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 резултат провере “дувањем у балон” може се утицати разним триковима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3582" y="1164959"/>
            <a:ext cx="8873954" cy="590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Групна активност </a:t>
            </a:r>
            <a:r>
              <a:rPr lang="sr-Cyrl-RS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-</a:t>
            </a:r>
            <a:r>
              <a:rPr lang="sr-Cyrl-RS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Дебата</a:t>
            </a:r>
            <a:endParaRPr lang="sr-Latn-RS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" cy="1221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70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200" cy="12217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D9C0A-B415-4BF1-B40C-CBCAC35A51B8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  <p:pic>
        <p:nvPicPr>
          <p:cNvPr id="6" name="THINK! Don’t Drink Drive 50th Anniversary Adver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A948F1F2-2E56-49E0-BA43-E733EBFF0099}" type="slidenum">
              <a:rPr lang="en-US" altLang="sr-Latn-R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sr-Latn-RS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47918" cy="5903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HOMEWORK</a:t>
            </a:r>
            <a:endParaRPr lang="sr-Latn-R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0"/>
            <a:ext cx="890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Share the video on a socia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 network. Google </a:t>
            </a:r>
            <a:r>
              <a:rPr lang="en-US" sz="2400" b="1" i="1" dirty="0" smtClean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drunk driving slogans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and post your </a:t>
            </a:r>
            <a:r>
              <a:rPr lang="en-US" sz="2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favourite</a:t>
            </a:r>
            <a:r>
              <a:rPr lang="en-US" sz="2400" b="1" dirty="0" smtClean="0">
                <a:solidFill>
                  <a:srgbClr val="0000CC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sr-Latn-R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371600" cy="137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lex\Desktop\md_5ab35e32f1efd.png"/>
          <p:cNvPicPr>
            <a:picLocks noChangeAspect="1" noChangeArrowheads="1"/>
          </p:cNvPicPr>
          <p:nvPr/>
        </p:nvPicPr>
        <p:blipFill>
          <a:blip r:embed="rId3"/>
          <a:srcRect l="1690" t="20282" r="282" b="18873"/>
          <a:stretch>
            <a:fillRect/>
          </a:stretch>
        </p:blipFill>
        <p:spPr bwMode="auto">
          <a:xfrm>
            <a:off x="3657600" y="3581400"/>
            <a:ext cx="4419600" cy="2743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2438400"/>
            <a:ext cx="8902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Stay alive, don’t drink and drive.</a:t>
            </a: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 tree never hits a car, except in self-defense.</a:t>
            </a:r>
            <a:endParaRPr lang="sr-Latn-RS" sz="2400" dirty="0">
              <a:solidFill>
                <a:srgbClr val="00B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7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3414713" cy="37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угаоник 1"/>
          <p:cNvSpPr/>
          <p:nvPr/>
        </p:nvSpPr>
        <p:spPr>
          <a:xfrm rot="19989306">
            <a:off x="2989235" y="3763710"/>
            <a:ext cx="561339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</a:t>
            </a:r>
            <a:r>
              <a:rPr lang="ru-RU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 је нешто остало нејасно</a:t>
            </a:r>
            <a:r>
              <a:rPr lang="ru-RU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5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30AC6DB-4D5E-4CA4-8F6B-A0F6F3D3B095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4" name="Правоугаоник 1"/>
          <p:cNvSpPr/>
          <p:nvPr/>
        </p:nvSpPr>
        <p:spPr>
          <a:xfrm>
            <a:off x="666478" y="640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478" y="162880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RS" sz="3200" b="1" dirty="0">
                <a:solidFill>
                  <a:srgbClr val="000066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ЦИЉ </a:t>
            </a:r>
            <a:r>
              <a:rPr lang="sr-Cyrl-RS" sz="3200" dirty="0">
                <a:solidFill>
                  <a:srgbClr val="000066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овог часа је да вам представи неповољан утицај алкохола на возача и да вам омогући да препознате предрасуде о алкохолу.</a:t>
            </a:r>
            <a:endParaRPr lang="sr-Latn-RS" sz="3200" dirty="0">
              <a:solidFill>
                <a:srgbClr val="00006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9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4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46589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 </a:t>
            </a: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На крају овог часа, моћи ћете да: </a:t>
            </a:r>
            <a:endParaRPr lang="sr-Cyrl-RS" sz="2800" dirty="0" smtClean="0">
              <a:solidFill>
                <a:srgbClr val="000066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sr-Latn-RS" sz="2800" dirty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Објасните </a:t>
            </a: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начина </a:t>
            </a: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 алкохол утиче на </a:t>
            </a: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возаче;</a:t>
            </a: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Наведете </a:t>
            </a: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објасните 5 </a:t>
            </a: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предрасуде о утицају алкохола на вожњу; </a:t>
            </a:r>
            <a:endParaRPr lang="sr-Cyrl-RS" sz="2800" dirty="0" smtClean="0">
              <a:solidFill>
                <a:srgbClr val="000066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Наведете </a:t>
            </a: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објасните </a:t>
            </a:r>
            <a:r>
              <a:rPr lang="sr-Cyrl-RS" sz="2800" dirty="0" smtClean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најчешће </a:t>
            </a:r>
            <a:r>
              <a:rPr lang="sr-Cyrl-RS" sz="2800" dirty="0">
                <a:solidFill>
                  <a:srgbClr val="0000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грешке возача под утицајем алкохола које доводе до настанка саобраћајне незгоде.</a:t>
            </a:r>
            <a:endParaRPr lang="sr-Latn-RS" sz="2800" dirty="0">
              <a:solidFill>
                <a:srgbClr val="000066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72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3606103"/>
              </p:ext>
            </p:extLst>
          </p:nvPr>
        </p:nvGraphicFramePr>
        <p:xfrm>
          <a:off x="395536" y="2146368"/>
          <a:ext cx="8382000" cy="454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403648" y="1125605"/>
            <a:ext cx="692909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АЛКОХОЛ</a:t>
            </a:r>
            <a:r>
              <a:rPr lang="sr-Cyrl-RS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sr-Cyrl-CS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НЕГАТИВНО </a:t>
            </a:r>
            <a:r>
              <a:rPr lang="pt-PT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УТИ</a:t>
            </a:r>
            <a:r>
              <a:rPr lang="sr-Cyrl-RS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ИЧЕ</a:t>
            </a:r>
            <a:r>
              <a:rPr lang="pt-PT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НА ПЕРФОРМАНСЕ ВОЗАЧА</a:t>
            </a:r>
            <a:endParaRPr lang="en-US" sz="28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77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</a:t>
            </a:fld>
            <a:endParaRPr lang="en-US" altLang="sr-Latn-RS" smtClean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03648" y="1218318"/>
            <a:ext cx="692909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АЛКОХОЛ</a:t>
            </a:r>
            <a:r>
              <a:rPr lang="sr-Cyrl-RS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sr-Cyrl-CS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НЕГАТИВНО </a:t>
            </a:r>
            <a:r>
              <a:rPr lang="pt-PT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УТИ</a:t>
            </a:r>
            <a:r>
              <a:rPr lang="sr-Cyrl-RS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ИЧЕ</a:t>
            </a:r>
            <a:r>
              <a:rPr lang="pt-PT" sz="2800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НА ПЕРФОРМАНСЕ ВОЗАЧА</a:t>
            </a:r>
            <a:endParaRPr lang="en-US" sz="28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8710695"/>
              </p:ext>
            </p:extLst>
          </p:nvPr>
        </p:nvGraphicFramePr>
        <p:xfrm>
          <a:off x="569649" y="2276872"/>
          <a:ext cx="8382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9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22" y="1301283"/>
            <a:ext cx="8360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УТИЦАЈ АЛКОХОЛА НА ВОЗАЧКУ </a:t>
            </a:r>
            <a:r>
              <a:rPr lang="ru-RU" sz="2400" b="1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</a:t>
            </a:r>
            <a:endParaRPr lang="ru-RU" sz="24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683568" y="2204864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Cyrl-RS" sz="30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539552" y="1947969"/>
            <a:ext cx="8352928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0,30-0,50 гр/кг </a:t>
            </a:r>
            <a:r>
              <a:rPr lang="sr-Latn-CS" sz="2200" b="1" u="sng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(‰</a:t>
            </a:r>
            <a:r>
              <a:rPr lang="sr-Latn-CS" sz="2200" u="sng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RS" sz="22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 да се светла која су у покрету виде или прецизно лоцирају;</a:t>
            </a:r>
            <a:endParaRPr lang="sr-Latn-RS" sz="22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у процењивању растојања;</a:t>
            </a:r>
            <a:endParaRPr lang="sr-Latn-RS" sz="22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тенденција да се преузму ризици.</a:t>
            </a:r>
            <a:endParaRPr lang="sr-Cyrl-RS" sz="22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539552" y="4149080"/>
            <a:ext cx="8352928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 :</a:t>
            </a:r>
            <a:endParaRPr lang="sr-Latn-RS" sz="2200" u="sng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смањено процењивање растојања и брзине кретања </a:t>
            </a:r>
            <a:r>
              <a:rPr lang="sr-Latn-CS" sz="2200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наилазећих</a:t>
            </a: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возила;</a:t>
            </a:r>
            <a:endParaRPr lang="sr-Latn-RS" sz="22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опасни </a:t>
            </a:r>
            <a:r>
              <a:rPr lang="sr-Latn-CS" sz="2200" dirty="0" err="1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маневри</a:t>
            </a:r>
            <a:r>
              <a:rPr lang="sr-Latn-C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када се претиче друго возило, вожња сувише близу возила које је испред и сл.</a:t>
            </a:r>
            <a:r>
              <a:rPr lang="sr-Cyrl-RS" sz="22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2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2735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6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7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9764" y="1157432"/>
            <a:ext cx="694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ВОЗАЧКУ </a:t>
            </a:r>
            <a:r>
              <a:rPr lang="ru-RU" sz="2000" b="1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СПОСОБНОСТ</a:t>
            </a:r>
            <a:endParaRPr lang="ru-RU" sz="2000" b="1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683568" y="2204864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sr-Cyrl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179511" y="1533981"/>
            <a:ext cx="8848255" cy="1969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Од </a:t>
            </a:r>
            <a:r>
              <a:rPr lang="sr-Cyrl-RS" sz="2200" b="1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0,50-0,80 </a:t>
            </a:r>
            <a:r>
              <a:rPr lang="sr-Cyrl-RS" sz="2200" b="1" u="sng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гр/кг (‰)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смањена </a:t>
            </a: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процена растојања;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смањена прилагођеност очију на услове мењања светала;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ослабљена осетљивост на црвена светла;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смањена способност реаговања и концентрације;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ослабљена равнотежа.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179511" y="3549030"/>
            <a:ext cx="8848256" cy="3200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Резултат </a:t>
            </a:r>
            <a:r>
              <a:rPr lang="sr-Latn-CS" sz="2200" b="1" u="sng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sr-Cyrl-RS" sz="2200" b="1" u="sng" dirty="0" smtClean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лоша процена раздаљине када се возач приближава кривини;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смањена перцепција црвених 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светала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рад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sr-Cyrl-R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путу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r-Latn-CS" sz="2000" dirty="0" err="1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кочењ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sr-Latn-CS" sz="2000" dirty="0" err="1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задњ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светла)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смањена прилагодљивост на промену 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етла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(дуга/кратка светла)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много </a:t>
            </a: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дуже време реаговања;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лоша контрола саобраћајне ситуације са могућим озбиљним последицама</a:t>
            </a: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sr-Latn-CS" sz="20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мотоциклистима и бициклистима ће бити тешко да возе у правој линији</a:t>
            </a:r>
            <a:r>
              <a:rPr lang="sr-Latn-CS" sz="2000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sr-Latn-RS" sz="20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85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683568" y="2204864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Cyrl-RS" sz="30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251519" y="1927865"/>
            <a:ext cx="8776247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sr-Cyrl-RS" sz="2200" b="1" u="sng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u="sng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0,80-1,20 </a:t>
            </a:r>
            <a:r>
              <a:rPr lang="sr-Cyrl-RS" sz="2200" b="1" u="sng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гр/кг </a:t>
            </a:r>
            <a:r>
              <a:rPr lang="sr-Cyrl-RS" sz="2200" b="1" u="sng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(‰)</a:t>
            </a:r>
            <a:endParaRPr lang="sr-Cyrl-RS" sz="2200" b="1" u="sng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настаје „еуфорија“-прецењивање сопствених способности;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слабљење периферног вида („тунелски вид“);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успорена акомодација очију на светло и таму;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ослабљена перцепција препрека и погоршање </a:t>
            </a:r>
            <a:r>
              <a:rPr lang="ru-RU" sz="2000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процене димензија </a:t>
            </a: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sz="2000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249153" y="3933056"/>
            <a:ext cx="8776248" cy="22775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 </a:t>
            </a:r>
            <a:r>
              <a:rPr lang="sr-Latn-CS" sz="2200" b="1" u="sng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2200" b="1" u="sng" dirty="0" smtClean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безобзирна </a:t>
            </a: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(„лакоумна“) вожња;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смањена вида после заслепљености од светала наилазећих возила или при преласку са дугих на оборена светла;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прекасно опажање пешака, бициклиста и заустављених возила на коловозу;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ослабљено процењивање периферних подручја;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недржање безбедног </a:t>
            </a:r>
            <a:r>
              <a:rPr lang="ru-RU" sz="2000" dirty="0" smtClean="0">
                <a:solidFill>
                  <a:srgbClr val="00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растојање.</a:t>
            </a:r>
            <a:endParaRPr lang="ru-RU" sz="2000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764" y="1356156"/>
            <a:ext cx="694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ВОЗАЧКУ </a:t>
            </a:r>
            <a:r>
              <a:rPr lang="ru-RU" sz="2000" b="1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СПОСОБНОСТ</a:t>
            </a:r>
            <a:endParaRPr lang="ru-RU" sz="2000" b="1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76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Чувар места за број слај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067104C-7063-4C7D-84F2-6E5D4064FC36}" type="slidenum">
              <a:rPr lang="en-US" altLang="sr-Latn-RS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</a:t>
            </a:fld>
            <a:endParaRPr lang="en-US" altLang="sr-Latn-RS" sz="1200" smtClean="0">
              <a:solidFill>
                <a:srgbClr val="FFFFFF"/>
              </a:solidFill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683568" y="2204864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Cyrl-RS" sz="3000" b="1" dirty="0">
              <a:solidFill>
                <a:srgbClr val="0000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255884" y="1916832"/>
            <a:ext cx="877624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Од</a:t>
            </a:r>
            <a:r>
              <a:rPr lang="sr-Cyrl-RS" sz="2200" b="1" u="sng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1,20-1,50 гр/кг (‰) и више (‰)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почетак </a:t>
            </a: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потпуне неспособности за вожњу;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огоршање периферног </a:t>
            </a: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вида и </a:t>
            </a:r>
            <a:r>
              <a:rPr lang="ru-RU" sz="2000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прилагођености светлосним променама;</a:t>
            </a:r>
            <a:endParaRPr lang="ru-RU" sz="2000" dirty="0">
              <a:solidFill>
                <a:srgbClr val="00007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озбиљно слабљење концентрације;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крајња „еуфорија“- прецењивање сопствених способности;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веома закаснеле и ослабљене рекације;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наглашено слабљење равнотеже</a:t>
            </a:r>
            <a:r>
              <a:rPr lang="ru-RU" sz="2000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7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255884" y="4509120"/>
            <a:ext cx="8776248" cy="1969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2200" b="1" u="sng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Резултат </a:t>
            </a:r>
            <a:r>
              <a:rPr lang="sr-Latn-CS" sz="2200" b="1" u="sng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sr-Cyrl-RS" sz="2200" b="1" u="sng" dirty="0" smtClean="0">
              <a:solidFill>
                <a:srgbClr val="00007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веома </a:t>
            </a: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безобзирна („лакоумна“) вожња;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велики проблеми код оријентације;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погрешне манипулације (нпр. убрзавање уместо кочења или нагло кочење);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велика вероватноћа да ће доћи до незгоде</a:t>
            </a:r>
            <a:r>
              <a:rPr lang="ru-RU" sz="2000" dirty="0" smtClean="0">
                <a:solidFill>
                  <a:srgbClr val="00007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7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764" y="1356156"/>
            <a:ext cx="6948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ВОЗАЧКУ </a:t>
            </a:r>
            <a:r>
              <a:rPr lang="ru-RU" sz="2000" b="1" dirty="0" smtClean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СПОСОБНОСТ</a:t>
            </a:r>
            <a:endParaRPr lang="ru-RU" sz="2000" b="1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угаоник 1"/>
          <p:cNvSpPr/>
          <p:nvPr/>
        </p:nvSpPr>
        <p:spPr>
          <a:xfrm>
            <a:off x="611560" y="2252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УТИЦАЈ АЛКОХОЛА НА БЕЗБЕДНОСТ САОБРАЋАЈА</a:t>
            </a:r>
            <a:endParaRPr lang="ru-RU" sz="2800" b="1" dirty="0">
              <a:solidFill>
                <a:srgbClr val="00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lex\OneDrive\Projekti radno\Opšte od projekata\logo\logo 1 k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9875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82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podlog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podlog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odlog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721</Words>
  <Application>Microsoft Office PowerPoint</Application>
  <PresentationFormat>On-screen Show (4:3)</PresentationFormat>
  <Paragraphs>131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1podloga</vt:lpstr>
      <vt:lpstr>1_1podloga</vt:lpstr>
      <vt:lpstr>1_podloga</vt:lpstr>
      <vt:lpstr>Угледни час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Графикон ризика од настанка незгоде у зависности од степена алкохолисаности</vt:lpstr>
      <vt:lpstr>Групна активност -Дебата</vt:lpstr>
      <vt:lpstr>Групна активност -Дебата</vt:lpstr>
      <vt:lpstr>Slide 13</vt:lpstr>
      <vt:lpstr>Групна активност -Дебата</vt:lpstr>
      <vt:lpstr>Slide 15</vt:lpstr>
      <vt:lpstr>HOMEWORK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Simonovic</dc:creator>
  <cp:lastModifiedBy>Alex</cp:lastModifiedBy>
  <cp:revision>199</cp:revision>
  <dcterms:created xsi:type="dcterms:W3CDTF">2006-08-16T00:00:00Z</dcterms:created>
  <dcterms:modified xsi:type="dcterms:W3CDTF">2018-10-12T23:13:00Z</dcterms:modified>
</cp:coreProperties>
</file>